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84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0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28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52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98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34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41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33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92B35-31D3-4BA3-B512-D27BCE189D4E}" type="datetimeFigureOut">
              <a:rPr lang="es-ES" smtClean="0"/>
              <a:t>24/07/2016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7E5E-927B-459E-B514-C1E296011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11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606" y="3229849"/>
            <a:ext cx="9306560" cy="296132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93" y="1319831"/>
            <a:ext cx="6608681" cy="11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06" y="3229849"/>
            <a:ext cx="9306560" cy="2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13280" y="295851"/>
            <a:ext cx="687617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E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Type the address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8593" y="2588476"/>
            <a:ext cx="492033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is the screen that appears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606" y="3229848"/>
            <a:ext cx="9306560" cy="362815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28" y="184409"/>
            <a:ext cx="8032651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1" y="3229848"/>
            <a:ext cx="6958818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7563" y="184409"/>
            <a:ext cx="445419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E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 click  and type the  web address you  want to  generate.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0303" y="3576945"/>
            <a:ext cx="424915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ype your e-mail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address and your  password, you will Access to your page with it</a:t>
            </a:r>
            <a:r>
              <a:rPr lang="en-US" alt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in register and create.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950" y="2972270"/>
            <a:ext cx="9306560" cy="362815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4" name="Imagen 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35" y="210703"/>
            <a:ext cx="7488703" cy="30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35" y="3578087"/>
            <a:ext cx="7488703" cy="32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1624" y="245576"/>
            <a:ext cx="40407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personal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0160" y="3310377"/>
            <a:ext cx="33187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the template.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1624" y="3706937"/>
            <a:ext cx="9306560" cy="362815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098" name="Imagen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231994"/>
            <a:ext cx="728706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3598345"/>
            <a:ext cx="7287064" cy="31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3741" y="33161"/>
            <a:ext cx="33333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personal logo or your proper name.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244" y="3345575"/>
            <a:ext cx="3401492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tool bar to change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 which can identify your page.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7442" y="73835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0981" y="831969"/>
            <a:ext cx="9306560" cy="362815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21624" y="3813789"/>
            <a:ext cx="4226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7442" y="73835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2" name="Imagen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1" y="269958"/>
            <a:ext cx="7789635" cy="30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n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51" y="3524250"/>
            <a:ext cx="782818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0165" y="114699"/>
            <a:ext cx="317981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option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modify the name of the page and to add a new page.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165" y="4261786"/>
            <a:ext cx="33199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modify the page you can add a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pre-establish or</a:t>
            </a: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image.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91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9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45416" y="947107"/>
            <a:ext cx="9306560" cy="362815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3896" y="4259318"/>
            <a:ext cx="4226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7442" y="73835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91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6" name="Imagen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28" y="0"/>
            <a:ext cx="656195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n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28" y="3474720"/>
            <a:ext cx="7081146" cy="33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7078" y="473650"/>
            <a:ext cx="316645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tool bar to change, eliminate</a:t>
            </a:r>
            <a:r>
              <a:rPr kumimoji="0" lang="en-US" altLang="es-E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modify the text.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1127" y="4575258"/>
            <a:ext cx="28355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options  to add content to the text</a:t>
            </a:r>
            <a:r>
              <a:rPr lang="en-US" alt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5536" y="1938774"/>
            <a:ext cx="9306560" cy="3628151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21624" y="3813789"/>
            <a:ext cx="42262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s-ES" alt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7442" y="73835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791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56521" y="362049"/>
            <a:ext cx="723568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</a:t>
            </a:r>
            <a:r>
              <a:rPr lang="en-US" alt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you make any change or you create a new page, you must  click in PUBLICAR , it is on the right upper part of the page</a:t>
            </a: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Imagen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0" y="2146297"/>
            <a:ext cx="7934948" cy="42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6521" y="44601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5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1645</TotalTime>
  <Words>144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Berta</dc:creator>
  <cp:lastModifiedBy>Berta</cp:lastModifiedBy>
  <cp:revision>8</cp:revision>
  <dcterms:created xsi:type="dcterms:W3CDTF">2016-02-22T02:37:03Z</dcterms:created>
  <dcterms:modified xsi:type="dcterms:W3CDTF">2016-07-26T02:28:12Z</dcterms:modified>
</cp:coreProperties>
</file>